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10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46D7B-8BC9-694D-8C33-51282C078CBE}" type="datetimeFigureOut">
              <a:rPr lang="en-US" smtClean="0"/>
              <a:t>4/06/18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95D74-E348-334B-AAE4-B1CA57DC3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0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88A39-E1BE-4A8A-9DD4-97720AB5B5F5}" type="datetimeFigureOut">
              <a:rPr lang="en-AU" smtClean="0"/>
              <a:t>4/06/18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135B5-F793-43E8-9AE8-F427203178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021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464" y="1371600"/>
            <a:ext cx="10863072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464" y="2715767"/>
            <a:ext cx="10863072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CB1AE8E1-1F7E-A64D-961A-78B846F87E71}" type="datetime1">
              <a:rPr lang="en-AU" smtClean="0"/>
              <a:t>4/06/18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AU" smtClean="0"/>
              <a:t>Isaac Faulks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30123181-F87A-40E8-95F1-755589BC8155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7" y="416860"/>
            <a:ext cx="512064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387" y="2438400"/>
            <a:ext cx="512064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0265-A1A3-5E4B-8BE3-F8B38AACD96D}" type="datetime1">
              <a:rPr lang="en-AU" smtClean="0"/>
              <a:t>4/06/18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Isaac Faulks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406727" y="430306"/>
            <a:ext cx="512064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2316-B860-0047-B941-7B0BDC3FEFB0}" type="datetime1">
              <a:rPr lang="en-AU" smtClean="0"/>
              <a:t>4/06/18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Isaac Faulks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81883" y="417513"/>
            <a:ext cx="2133600" cy="570865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566" y="417513"/>
            <a:ext cx="8665633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6F29-CB93-7141-94A9-1F0A23B683B5}" type="datetime1">
              <a:rPr lang="en-AU" smtClean="0"/>
              <a:t>4/06/18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Isaac Faulks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715F519-AD40-F243-9878-E02DEACDD6B9}" type="datetime1">
              <a:rPr lang="en-AU" smtClean="0"/>
              <a:t>4/06/18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AU" smtClean="0"/>
              <a:t>Isaac Faulks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30123181-F87A-40E8-95F1-755589BC8155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F4CC-EACE-1346-A8E6-8EFACFB771E1}" type="datetime1">
              <a:rPr lang="en-AU" smtClean="0"/>
              <a:t>4/06/18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Isaac Faulks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634" y="4343399"/>
            <a:ext cx="10862732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634" y="5688106"/>
            <a:ext cx="10862733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715F519-AD40-F243-9878-E02DEACDD6B9}" type="datetime1">
              <a:rPr lang="en-AU" smtClean="0"/>
              <a:t>4/06/18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AU" smtClean="0"/>
              <a:t>Isaac Faulks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30123181-F87A-40E8-95F1-755589BC815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641600" y="685800"/>
            <a:ext cx="69088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4" y="1774826"/>
            <a:ext cx="10862733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4" y="3654520"/>
            <a:ext cx="1086273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47AA-7F62-F440-AB82-96A0898CC7CD}" type="datetime1">
              <a:rPr lang="en-AU" smtClean="0"/>
              <a:t>4/06/18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Isaac Faulks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4" y="94130"/>
            <a:ext cx="10862735" cy="1452283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33" y="1762125"/>
            <a:ext cx="512064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6728" y="1762125"/>
            <a:ext cx="512064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40AE-3D37-D843-9228-E39FE3BB1B2F}" type="datetime1">
              <a:rPr lang="en-AU" smtClean="0"/>
              <a:t>4/06/18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Isaac Faulks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4" y="94130"/>
            <a:ext cx="10862735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550894"/>
            <a:ext cx="512064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633" y="2541494"/>
            <a:ext cx="512064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6728" y="1550894"/>
            <a:ext cx="512064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6728" y="2541494"/>
            <a:ext cx="512064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86B7-5F09-7646-BA22-A32A7F1BE688}" type="datetime1">
              <a:rPr lang="en-AU" smtClean="0"/>
              <a:t>4/06/18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Isaac Faulks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‹#›</a:t>
            </a:fld>
            <a:endParaRPr lang="en-AU"/>
          </a:p>
        </p:txBody>
      </p:sp>
      <p:cxnSp>
        <p:nvCxnSpPr>
          <p:cNvPr id="11" name="Straight Connector 10"/>
          <p:cNvCxnSpPr/>
          <p:nvPr/>
        </p:nvCxnSpPr>
        <p:spPr>
          <a:xfrm>
            <a:off x="670560" y="2353235"/>
            <a:ext cx="512064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06727" y="2353235"/>
            <a:ext cx="512064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E6BD-4686-9447-990E-B94142DDFD0A}" type="datetime1">
              <a:rPr lang="en-AU" smtClean="0"/>
              <a:t>4/06/18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Isaac Faulks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41A8-E766-8144-B447-1DBAB7B6558D}" type="datetime1">
              <a:rPr lang="en-AU" smtClean="0"/>
              <a:t>4/06/18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Isaac Faulks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7" y="416860"/>
            <a:ext cx="512064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043" y="403413"/>
            <a:ext cx="512064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387" y="2438400"/>
            <a:ext cx="512064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F45E-154E-D34A-8960-BBB503679424}" type="datetime1">
              <a:rPr lang="en-AU" smtClean="0"/>
              <a:t>4/06/18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Isaac Faulks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4" y="94130"/>
            <a:ext cx="10862735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4" y="1761565"/>
            <a:ext cx="10862735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01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15F519-AD40-F243-9878-E02DEACDD6B9}" type="datetime1">
              <a:rPr lang="en-AU" smtClean="0"/>
              <a:t>4/06/18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AU" smtClean="0"/>
              <a:t>Isaac Faulks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021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0123181-F87A-40E8-95F1-755589BC8155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gif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gif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0.gi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73437-9B95-49C5-9A23-7DC6BA1C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" y="0"/>
            <a:ext cx="8144135" cy="1373070"/>
          </a:xfrm>
        </p:spPr>
        <p:txBody>
          <a:bodyPr/>
          <a:lstStyle/>
          <a:p>
            <a:r>
              <a:rPr lang="en-US" dirty="0" smtClean="0"/>
              <a:t>Basic Animations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7BF07F-9EB8-4888-912C-BF62FE36A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1001" y="5234007"/>
            <a:ext cx="8144135" cy="1117687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Peter J </a:t>
            </a:r>
            <a:r>
              <a:rPr lang="en-US" sz="4800" dirty="0" err="1" smtClean="0"/>
              <a:t>Faullks</a:t>
            </a:r>
            <a:endParaRPr lang="en-A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839768" y="2991091"/>
            <a:ext cx="9891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Click this page to see the images to use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3278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06-04 at 8.41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35" y="2375274"/>
            <a:ext cx="6688361" cy="3475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73437-9B95-49C5-9A23-7DC6BA1C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4" y="94131"/>
            <a:ext cx="10862735" cy="827782"/>
          </a:xfrm>
        </p:spPr>
        <p:txBody>
          <a:bodyPr/>
          <a:lstStyle/>
          <a:p>
            <a:r>
              <a:rPr lang="en-US" dirty="0"/>
              <a:t>The Fox In Australia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7BF07F-9EB8-4888-912C-BF62FE36A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5848" y="966807"/>
            <a:ext cx="4890160" cy="5891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1. Change the Animation 1 (Running Fox)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2. Make the fox run off the page (Move the fox outside of the screen</a:t>
            </a: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dirty="0" smtClean="0"/>
              <a:t>3. </a:t>
            </a:r>
            <a:r>
              <a:rPr lang="en-US" sz="1800" dirty="0"/>
              <a:t>Save your work then View </a:t>
            </a:r>
            <a:r>
              <a:rPr lang="en-US" sz="1800" dirty="0" smtClean="0"/>
              <a:t>this slide </a:t>
            </a:r>
            <a:r>
              <a:rPr lang="en-US" sz="1800" dirty="0"/>
              <a:t>and then Click to the next slide</a:t>
            </a:r>
          </a:p>
          <a:p>
            <a:pPr marL="0" indent="0">
              <a:buNone/>
            </a:pPr>
            <a:endParaRPr lang="en-US" sz="1800" dirty="0" smtClean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51726" y="6343524"/>
            <a:ext cx="2844800" cy="365125"/>
          </a:xfrm>
        </p:spPr>
        <p:txBody>
          <a:bodyPr/>
          <a:lstStyle/>
          <a:p>
            <a:fld id="{30123181-F87A-40E8-95F1-755589BC8155}" type="slidenum">
              <a:rPr lang="en-AU" smtClean="0"/>
              <a:t>10</a:t>
            </a:fld>
            <a:endParaRPr lang="en-AU" dirty="0"/>
          </a:p>
        </p:txBody>
      </p:sp>
      <p:pic>
        <p:nvPicPr>
          <p:cNvPr id="14" name="Picture 13" descr="Animated-Fox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247" y="4721757"/>
            <a:ext cx="2565389" cy="9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5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73437-9B95-49C5-9A23-7DC6BA1C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4" y="94131"/>
            <a:ext cx="10862735" cy="827782"/>
          </a:xfrm>
        </p:spPr>
        <p:txBody>
          <a:bodyPr/>
          <a:lstStyle/>
          <a:p>
            <a:r>
              <a:rPr lang="en-US" dirty="0"/>
              <a:t>The Fox In Australia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7BF07F-9EB8-4888-912C-BF62FE36A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139" y="966808"/>
            <a:ext cx="4890160" cy="24590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1. Use some of the other images to create different animations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2. Samples follow</a:t>
            </a:r>
          </a:p>
          <a:p>
            <a:pPr marL="0" indent="0">
              <a:buNone/>
            </a:pPr>
            <a:r>
              <a:rPr lang="en-US" sz="1800" dirty="0" smtClean="0"/>
              <a:t>3. </a:t>
            </a:r>
            <a:r>
              <a:rPr lang="en-US" sz="1800" dirty="0"/>
              <a:t>Save your work then View </a:t>
            </a:r>
            <a:r>
              <a:rPr lang="en-US" sz="1800" dirty="0" smtClean="0"/>
              <a:t>this slide </a:t>
            </a:r>
            <a:r>
              <a:rPr lang="en-US" sz="1800" dirty="0"/>
              <a:t>and then Click to the next slide</a:t>
            </a:r>
          </a:p>
          <a:p>
            <a:pPr marL="0" indent="0">
              <a:buNone/>
            </a:pPr>
            <a:endParaRPr lang="en-US" sz="1800" dirty="0" smtClean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51726" y="6343524"/>
            <a:ext cx="2844800" cy="365125"/>
          </a:xfrm>
        </p:spPr>
        <p:txBody>
          <a:bodyPr/>
          <a:lstStyle/>
          <a:p>
            <a:fld id="{30123181-F87A-40E8-95F1-755589BC8155}" type="slidenum">
              <a:rPr lang="en-AU" smtClean="0"/>
              <a:t>11</a:t>
            </a:fld>
            <a:endParaRPr lang="en-AU" dirty="0"/>
          </a:p>
        </p:txBody>
      </p:sp>
      <p:pic>
        <p:nvPicPr>
          <p:cNvPr id="14" name="Picture 13" descr="Animated-Fo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247" y="4721757"/>
            <a:ext cx="2565389" cy="933019"/>
          </a:xfrm>
          <a:prstGeom prst="rect">
            <a:avLst/>
          </a:prstGeom>
        </p:spPr>
      </p:pic>
      <p:pic>
        <p:nvPicPr>
          <p:cNvPr id="7" name="Picture 6" descr="Foxy07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70" y="1226776"/>
            <a:ext cx="3446122" cy="1309225"/>
          </a:xfrm>
          <a:prstGeom prst="rect">
            <a:avLst/>
          </a:prstGeom>
        </p:spPr>
      </p:pic>
      <p:pic>
        <p:nvPicPr>
          <p:cNvPr id="9" name="Picture 8" descr="Foxy07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70" y="2780950"/>
            <a:ext cx="3446122" cy="1309225"/>
          </a:xfrm>
          <a:prstGeom prst="rect">
            <a:avLst/>
          </a:prstGeom>
        </p:spPr>
      </p:pic>
      <p:pic>
        <p:nvPicPr>
          <p:cNvPr id="4" name="Picture 3" descr="Screen shot 2018-06-04 at 8.46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04" y="4729858"/>
            <a:ext cx="3619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6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73437-9B95-49C5-9A23-7DC6BA1C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4" y="94131"/>
            <a:ext cx="10862735" cy="827782"/>
          </a:xfrm>
        </p:spPr>
        <p:txBody>
          <a:bodyPr/>
          <a:lstStyle/>
          <a:p>
            <a:r>
              <a:rPr lang="en-US" dirty="0"/>
              <a:t>The Fox In Australia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7BF07F-9EB8-4888-912C-BF62FE36A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009" y="833115"/>
            <a:ext cx="4890160" cy="24590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1. More images to create different animations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2. Samples </a:t>
            </a:r>
          </a:p>
          <a:p>
            <a:pPr marL="0" indent="0">
              <a:buNone/>
            </a:pPr>
            <a:r>
              <a:rPr lang="en-US" sz="1800" dirty="0" smtClean="0"/>
              <a:t>3. </a:t>
            </a:r>
            <a:r>
              <a:rPr lang="en-US" sz="1800" dirty="0"/>
              <a:t>Save your work then View </a:t>
            </a:r>
            <a:r>
              <a:rPr lang="en-US" sz="1800" dirty="0" smtClean="0"/>
              <a:t>this slide </a:t>
            </a:r>
            <a:r>
              <a:rPr lang="en-US" sz="1800" dirty="0"/>
              <a:t>and then Click to the next slide</a:t>
            </a:r>
          </a:p>
          <a:p>
            <a:pPr marL="0" indent="0">
              <a:buNone/>
            </a:pPr>
            <a:endParaRPr lang="en-US" sz="1800" dirty="0" smtClean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51726" y="6343524"/>
            <a:ext cx="2844800" cy="365125"/>
          </a:xfrm>
        </p:spPr>
        <p:txBody>
          <a:bodyPr/>
          <a:lstStyle/>
          <a:p>
            <a:fld id="{30123181-F87A-40E8-95F1-755589BC8155}" type="slidenum">
              <a:rPr lang="en-AU" smtClean="0"/>
              <a:t>12</a:t>
            </a:fld>
            <a:endParaRPr lang="en-AU" dirty="0"/>
          </a:p>
        </p:txBody>
      </p:sp>
      <p:pic>
        <p:nvPicPr>
          <p:cNvPr id="14" name="Picture 13" descr="Animated-Fo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827" y="5574046"/>
            <a:ext cx="2565389" cy="933019"/>
          </a:xfrm>
          <a:prstGeom prst="rect">
            <a:avLst/>
          </a:prstGeom>
        </p:spPr>
      </p:pic>
      <p:pic>
        <p:nvPicPr>
          <p:cNvPr id="10" name="Picture 9" descr="Matthew-ROGERS_fox-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92" y="1227655"/>
            <a:ext cx="2451162" cy="1922209"/>
          </a:xfrm>
          <a:prstGeom prst="rect">
            <a:avLst/>
          </a:prstGeom>
        </p:spPr>
      </p:pic>
      <p:pic>
        <p:nvPicPr>
          <p:cNvPr id="11" name="Picture 10" descr="Matthew-ROGERS_fox-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24" y="4304574"/>
            <a:ext cx="2451162" cy="1922209"/>
          </a:xfrm>
          <a:prstGeom prst="rect">
            <a:avLst/>
          </a:prstGeom>
        </p:spPr>
      </p:pic>
      <p:pic>
        <p:nvPicPr>
          <p:cNvPr id="5" name="Picture 4" descr="Screen shot 2018-06-04 at 8.48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28" y="3435712"/>
            <a:ext cx="2832100" cy="876300"/>
          </a:xfrm>
          <a:prstGeom prst="rect">
            <a:avLst/>
          </a:prstGeom>
        </p:spPr>
      </p:pic>
      <p:pic>
        <p:nvPicPr>
          <p:cNvPr id="6" name="Picture 5" descr="Screen shot 2018-06-04 at 8.48.3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8" y="2512756"/>
            <a:ext cx="5588141" cy="43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1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73437-9B95-49C5-9A23-7DC6BA1C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4" y="94131"/>
            <a:ext cx="10862735" cy="827782"/>
          </a:xfrm>
        </p:spPr>
        <p:txBody>
          <a:bodyPr/>
          <a:lstStyle/>
          <a:p>
            <a:r>
              <a:rPr lang="en-US" dirty="0"/>
              <a:t>The Fox In Australia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7BF07F-9EB8-4888-912C-BF62FE36A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009" y="833115"/>
            <a:ext cx="4890160" cy="24590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1. More images to create different animations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2. Samples </a:t>
            </a:r>
          </a:p>
          <a:p>
            <a:pPr marL="0" indent="0">
              <a:buNone/>
            </a:pPr>
            <a:r>
              <a:rPr lang="en-US" sz="1800" dirty="0" smtClean="0"/>
              <a:t>3. </a:t>
            </a:r>
            <a:r>
              <a:rPr lang="en-US" sz="1800" dirty="0"/>
              <a:t>Save your work then View </a:t>
            </a:r>
            <a:r>
              <a:rPr lang="en-US" sz="1800" dirty="0" smtClean="0"/>
              <a:t>this slide </a:t>
            </a:r>
            <a:r>
              <a:rPr lang="en-US" sz="1800" dirty="0"/>
              <a:t>and then Click to the next slide</a:t>
            </a:r>
          </a:p>
          <a:p>
            <a:pPr marL="0" indent="0">
              <a:buNone/>
            </a:pPr>
            <a:endParaRPr lang="en-US" sz="1800" dirty="0" smtClean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51726" y="6343524"/>
            <a:ext cx="2844800" cy="365125"/>
          </a:xfrm>
        </p:spPr>
        <p:txBody>
          <a:bodyPr/>
          <a:lstStyle/>
          <a:p>
            <a:fld id="{30123181-F87A-40E8-95F1-755589BC8155}" type="slidenum">
              <a:rPr lang="en-AU" smtClean="0"/>
              <a:t>13</a:t>
            </a:fld>
            <a:endParaRPr lang="en-AU" dirty="0"/>
          </a:p>
        </p:txBody>
      </p:sp>
      <p:pic>
        <p:nvPicPr>
          <p:cNvPr id="14" name="Picture 13" descr="Animated-Fo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827" y="5574046"/>
            <a:ext cx="2565389" cy="933019"/>
          </a:xfrm>
          <a:prstGeom prst="rect">
            <a:avLst/>
          </a:prstGeom>
        </p:spPr>
      </p:pic>
      <p:pic>
        <p:nvPicPr>
          <p:cNvPr id="12" name="Picture 11" descr="Screen shot 2018-05-29 at 10.21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192" y="361022"/>
            <a:ext cx="2452391" cy="1908291"/>
          </a:xfrm>
          <a:prstGeom prst="rect">
            <a:avLst/>
          </a:prstGeom>
        </p:spPr>
      </p:pic>
      <p:pic>
        <p:nvPicPr>
          <p:cNvPr id="7" name="Picture 6" descr="Screen shot 2018-06-04 at 8.51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7" y="2610260"/>
            <a:ext cx="5045403" cy="39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5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73437-9B95-49C5-9A23-7DC6BA1C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4" y="-438530"/>
            <a:ext cx="10862735" cy="1452283"/>
          </a:xfrm>
        </p:spPr>
        <p:txBody>
          <a:bodyPr/>
          <a:lstStyle/>
          <a:p>
            <a:r>
              <a:rPr lang="en-US" dirty="0"/>
              <a:t>The Fox In Australia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7BF07F-9EB8-4888-912C-BF62FE36A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7081" y="962886"/>
            <a:ext cx="5120640" cy="4364038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smtClean="0"/>
              <a:t>Peter  </a:t>
            </a:r>
            <a:r>
              <a:rPr lang="en-US" dirty="0"/>
              <a:t>Faulks</a:t>
            </a:r>
            <a:endParaRPr lang="en-AU" dirty="0"/>
          </a:p>
        </p:txBody>
      </p:sp>
      <p:pic>
        <p:nvPicPr>
          <p:cNvPr id="4" name="Content Placeholder 3" descr="fox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7380"/>
          <a:stretch>
            <a:fillRect/>
          </a:stretch>
        </p:blipFill>
        <p:spPr>
          <a:xfrm>
            <a:off x="696393" y="1437490"/>
            <a:ext cx="3314026" cy="2824361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0679" y="6325455"/>
            <a:ext cx="6870660" cy="365125"/>
          </a:xfrm>
        </p:spPr>
        <p:txBody>
          <a:bodyPr/>
          <a:lstStyle/>
          <a:p>
            <a:r>
              <a:rPr lang="en-AU" sz="1400" dirty="0" smtClean="0"/>
              <a:t>Peter  Faulks</a:t>
            </a:r>
            <a:endParaRPr lang="en-AU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2</a:t>
            </a:fld>
            <a:endParaRPr lang="en-AU"/>
          </a:p>
        </p:txBody>
      </p:sp>
      <p:pic>
        <p:nvPicPr>
          <p:cNvPr id="5" name="Picture 4" descr="dp_fox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769" y="1024346"/>
            <a:ext cx="1485303" cy="2227954"/>
          </a:xfrm>
          <a:prstGeom prst="rect">
            <a:avLst/>
          </a:prstGeom>
        </p:spPr>
      </p:pic>
      <p:pic>
        <p:nvPicPr>
          <p:cNvPr id="9" name="Picture 8" descr="foxColou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94" y="5412122"/>
            <a:ext cx="508000" cy="508000"/>
          </a:xfrm>
          <a:prstGeom prst="rect">
            <a:avLst/>
          </a:prstGeom>
        </p:spPr>
      </p:pic>
      <p:pic>
        <p:nvPicPr>
          <p:cNvPr id="11" name="Picture 10" descr="Matthew-ROGERS_fox-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92" y="1227655"/>
            <a:ext cx="2451162" cy="1922209"/>
          </a:xfrm>
          <a:prstGeom prst="rect">
            <a:avLst/>
          </a:prstGeom>
        </p:spPr>
      </p:pic>
      <p:pic>
        <p:nvPicPr>
          <p:cNvPr id="12" name="Picture 11" descr="Screen shot 2018-05-29 at 10.21.2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52" y="4204676"/>
            <a:ext cx="2452391" cy="1908291"/>
          </a:xfrm>
          <a:prstGeom prst="rect">
            <a:avLst/>
          </a:prstGeom>
        </p:spPr>
      </p:pic>
      <p:pic>
        <p:nvPicPr>
          <p:cNvPr id="13" name="Picture 12" descr="Foxy07.ps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48" y="1995507"/>
            <a:ext cx="3446122" cy="1309225"/>
          </a:xfrm>
          <a:prstGeom prst="rect">
            <a:avLst/>
          </a:prstGeom>
        </p:spPr>
      </p:pic>
      <p:pic>
        <p:nvPicPr>
          <p:cNvPr id="14" name="Picture 13" descr="Animated-Fox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19" y="4287445"/>
            <a:ext cx="2565389" cy="9330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6945" y="4429306"/>
            <a:ext cx="99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52884" y="3194262"/>
            <a:ext cx="99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23139" y="2773003"/>
            <a:ext cx="99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558264" y="3324593"/>
            <a:ext cx="99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762890" y="6159511"/>
            <a:ext cx="99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67931" y="5120469"/>
            <a:ext cx="15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Animation  1</a:t>
            </a:r>
            <a:endParaRPr lang="en-US" dirty="0"/>
          </a:p>
        </p:txBody>
      </p:sp>
      <p:pic>
        <p:nvPicPr>
          <p:cNvPr id="22" name="Picture 21" descr="Fox colour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44" y="5381490"/>
            <a:ext cx="584200" cy="533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83488" y="5992751"/>
            <a:ext cx="109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 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05475" y="5990528"/>
            <a:ext cx="398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to the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73437-9B95-49C5-9A23-7DC6BA1C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4" y="94131"/>
            <a:ext cx="10862735" cy="827782"/>
          </a:xfrm>
        </p:spPr>
        <p:txBody>
          <a:bodyPr/>
          <a:lstStyle/>
          <a:p>
            <a:r>
              <a:rPr lang="en-US" dirty="0"/>
              <a:t>The Fox In Australia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7BF07F-9EB8-4888-912C-BF62FE36A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908" y="1018118"/>
            <a:ext cx="6545052" cy="2445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1. Copy and Paste  Image 1 Fox Face</a:t>
            </a: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2. Click on the image and click Format Picture and change the transparency (Less)</a:t>
            </a:r>
            <a:endParaRPr lang="en-AU" sz="18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3</a:t>
            </a:fld>
            <a:endParaRPr lang="en-AU"/>
          </a:p>
        </p:txBody>
      </p:sp>
      <p:pic>
        <p:nvPicPr>
          <p:cNvPr id="4" name="Picture 3" descr="Screen shot 2018-06-04 at 7.56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2" y="4208977"/>
            <a:ext cx="6252349" cy="248324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464992" y="2155051"/>
            <a:ext cx="756889" cy="25527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48170" y="4694932"/>
            <a:ext cx="398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Click to the next slide</a:t>
            </a:r>
            <a:endParaRPr lang="en-US" dirty="0"/>
          </a:p>
        </p:txBody>
      </p:sp>
      <p:pic>
        <p:nvPicPr>
          <p:cNvPr id="12" name="Content Placeholder 3" descr="foxy.jpg"/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7380"/>
          <a:stretch>
            <a:fillRect/>
          </a:stretch>
        </p:blipFill>
        <p:spPr>
          <a:xfrm>
            <a:off x="746523" y="1437490"/>
            <a:ext cx="3314026" cy="28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73437-9B95-49C5-9A23-7DC6BA1C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4" y="94131"/>
            <a:ext cx="10862735" cy="827782"/>
          </a:xfrm>
        </p:spPr>
        <p:txBody>
          <a:bodyPr/>
          <a:lstStyle/>
          <a:p>
            <a:r>
              <a:rPr lang="en-US" dirty="0"/>
              <a:t>The Fox In Australia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7BF07F-9EB8-4888-912C-BF62FE36A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908" y="1018119"/>
            <a:ext cx="6545052" cy="1932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1. Copy and Paste  Image 1 Fox Face again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2. Click on the image and click on Animations, then select Dissolve In and you will see a quick dissolve</a:t>
            </a:r>
            <a:endParaRPr lang="en-AU" sz="18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4</a:t>
            </a:fld>
            <a:endParaRPr lang="en-AU" dirty="0"/>
          </a:p>
        </p:txBody>
      </p:sp>
      <p:pic>
        <p:nvPicPr>
          <p:cNvPr id="12" name="Content Placeholder 3" descr="foxy.jpg"/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7380"/>
          <a:stretch>
            <a:fillRect/>
          </a:stretch>
        </p:blipFill>
        <p:spPr>
          <a:xfrm>
            <a:off x="696393" y="1437490"/>
            <a:ext cx="3314026" cy="2824361"/>
          </a:xfrm>
          <a:prstGeom prst="rect">
            <a:avLst/>
          </a:prstGeom>
        </p:spPr>
      </p:pic>
      <p:pic>
        <p:nvPicPr>
          <p:cNvPr id="13" name="Content Placeholder 3" descr="fox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7380"/>
          <a:stretch>
            <a:fillRect/>
          </a:stretch>
        </p:blipFill>
        <p:spPr>
          <a:xfrm>
            <a:off x="1156680" y="1538579"/>
            <a:ext cx="3314026" cy="2824361"/>
          </a:xfrm>
          <a:prstGeom prst="rect">
            <a:avLst/>
          </a:prstGeom>
        </p:spPr>
      </p:pic>
      <p:pic>
        <p:nvPicPr>
          <p:cNvPr id="7" name="Picture 6" descr="Screen shot 2018-06-04 at 8.01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88" y="2382564"/>
            <a:ext cx="2792452" cy="3179525"/>
          </a:xfrm>
          <a:prstGeom prst="rect">
            <a:avLst/>
          </a:prstGeom>
        </p:spPr>
      </p:pic>
      <p:pic>
        <p:nvPicPr>
          <p:cNvPr id="14" name="Picture 13" descr="Screen shot 2018-06-04 at 8.0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71" y="2434953"/>
            <a:ext cx="3581400" cy="1282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21564" y="5836596"/>
            <a:ext cx="398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Click to the next slide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44314" y="3962222"/>
            <a:ext cx="3989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View as slide show slide, </a:t>
            </a:r>
            <a:r>
              <a:rPr lang="en-US" dirty="0" smtClean="0">
                <a:solidFill>
                  <a:srgbClr val="FF0000"/>
                </a:solidFill>
              </a:rPr>
              <a:t>you will need to click the mouse to see the animation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35" y="4655380"/>
            <a:ext cx="1765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the mouse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4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73437-9B95-49C5-9A23-7DC6BA1C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4" y="94131"/>
            <a:ext cx="10862735" cy="827782"/>
          </a:xfrm>
        </p:spPr>
        <p:txBody>
          <a:bodyPr/>
          <a:lstStyle/>
          <a:p>
            <a:r>
              <a:rPr lang="en-US" dirty="0"/>
              <a:t>The Fox In Australia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7BF07F-9EB8-4888-912C-BF62FE36A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7363" y="1095085"/>
            <a:ext cx="6545052" cy="3381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1. Changing the animation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2. The dissolve will only work on a mouse click so we want to change this to automatically change and make the dissolve slower, then we will align the two images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3. Click the image then on the Animations Tab click the Reorder Button on the 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4. Select the animation (1) and we will change the effect and timing </a:t>
            </a:r>
            <a:endParaRPr lang="en-AU" sz="18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5</a:t>
            </a:fld>
            <a:endParaRPr lang="en-AU" dirty="0"/>
          </a:p>
        </p:txBody>
      </p:sp>
      <p:pic>
        <p:nvPicPr>
          <p:cNvPr id="12" name="Content Placeholder 3" descr="foxy.jpg"/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7380"/>
          <a:stretch>
            <a:fillRect/>
          </a:stretch>
        </p:blipFill>
        <p:spPr>
          <a:xfrm>
            <a:off x="696393" y="1437490"/>
            <a:ext cx="3314026" cy="2824361"/>
          </a:xfrm>
          <a:prstGeom prst="rect">
            <a:avLst/>
          </a:prstGeom>
        </p:spPr>
      </p:pic>
      <p:pic>
        <p:nvPicPr>
          <p:cNvPr id="13" name="Content Placeholder 3" descr="fox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7380"/>
          <a:stretch>
            <a:fillRect/>
          </a:stretch>
        </p:blipFill>
        <p:spPr>
          <a:xfrm>
            <a:off x="1156680" y="1538579"/>
            <a:ext cx="3314026" cy="2824361"/>
          </a:xfrm>
          <a:prstGeom prst="rect">
            <a:avLst/>
          </a:prstGeom>
        </p:spPr>
      </p:pic>
      <p:pic>
        <p:nvPicPr>
          <p:cNvPr id="5" name="Picture 4" descr="Screen shot 2018-06-04 at 8.11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33" y="2344520"/>
            <a:ext cx="889000" cy="1168400"/>
          </a:xfrm>
          <a:prstGeom prst="rect">
            <a:avLst/>
          </a:prstGeom>
        </p:spPr>
      </p:pic>
      <p:pic>
        <p:nvPicPr>
          <p:cNvPr id="6" name="Picture 5" descr="Screen shot 2018-06-04 at 8.12.5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94" y="3918737"/>
            <a:ext cx="1731792" cy="27824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4876" y="5900734"/>
            <a:ext cx="398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Click to the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7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73437-9B95-49C5-9A23-7DC6BA1C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4" y="94131"/>
            <a:ext cx="10862735" cy="827782"/>
          </a:xfrm>
        </p:spPr>
        <p:txBody>
          <a:bodyPr/>
          <a:lstStyle/>
          <a:p>
            <a:r>
              <a:rPr lang="en-US" dirty="0"/>
              <a:t>The Fox In Australia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7BF07F-9EB8-4888-912C-BF62FE36A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5848" y="966808"/>
            <a:ext cx="4890160" cy="20861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1. Changing the animation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2. Select the image and Reorder then select the image 1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3. Open the Timing Drop Down 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4. Change as shown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5. Align the two images</a:t>
            </a:r>
          </a:p>
          <a:p>
            <a:pPr marL="0" indent="0">
              <a:buNone/>
            </a:pPr>
            <a:r>
              <a:rPr lang="en-AU" sz="1800" dirty="0" smtClean="0">
                <a:latin typeface="Arial"/>
                <a:cs typeface="Arial"/>
              </a:rPr>
              <a:t>6. Run the show to see the effect</a:t>
            </a:r>
          </a:p>
          <a:p>
            <a:pPr marL="0" indent="0">
              <a:buNone/>
            </a:pPr>
            <a:r>
              <a:rPr lang="en-AU" sz="1800" dirty="0" smtClean="0">
                <a:latin typeface="Arial"/>
                <a:cs typeface="Arial"/>
              </a:rPr>
              <a:t>7. Change it to suit your effect</a:t>
            </a:r>
          </a:p>
          <a:p>
            <a:pPr marL="0" indent="0">
              <a:buNone/>
            </a:pPr>
            <a:endParaRPr lang="en-AU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1800" dirty="0" smtClean="0">
                <a:latin typeface="Arial"/>
                <a:cs typeface="Arial"/>
              </a:rPr>
              <a:t>Well Done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6</a:t>
            </a:fld>
            <a:endParaRPr lang="en-AU" dirty="0"/>
          </a:p>
        </p:txBody>
      </p:sp>
      <p:pic>
        <p:nvPicPr>
          <p:cNvPr id="12" name="Content Placeholder 3" descr="foxy.jpg"/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7380"/>
          <a:stretch>
            <a:fillRect/>
          </a:stretch>
        </p:blipFill>
        <p:spPr>
          <a:xfrm>
            <a:off x="696393" y="1437490"/>
            <a:ext cx="3314026" cy="2824361"/>
          </a:xfrm>
          <a:prstGeom prst="rect">
            <a:avLst/>
          </a:prstGeom>
        </p:spPr>
      </p:pic>
      <p:pic>
        <p:nvPicPr>
          <p:cNvPr id="13" name="Content Placeholder 3" descr="fox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7380"/>
          <a:stretch>
            <a:fillRect/>
          </a:stretch>
        </p:blipFill>
        <p:spPr>
          <a:xfrm>
            <a:off x="707678" y="1448785"/>
            <a:ext cx="3314026" cy="28243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9118" y="6003355"/>
            <a:ext cx="398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 Click to the next slide</a:t>
            </a:r>
            <a:endParaRPr lang="en-US" dirty="0"/>
          </a:p>
        </p:txBody>
      </p:sp>
      <p:pic>
        <p:nvPicPr>
          <p:cNvPr id="4" name="Picture 3" descr="Screen shot 2018-06-04 at 8.18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83" y="1116009"/>
            <a:ext cx="2318205" cy="52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1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73437-9B95-49C5-9A23-7DC6BA1C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4" y="94131"/>
            <a:ext cx="10862735" cy="827782"/>
          </a:xfrm>
        </p:spPr>
        <p:txBody>
          <a:bodyPr/>
          <a:lstStyle/>
          <a:p>
            <a:r>
              <a:rPr lang="en-US" dirty="0"/>
              <a:t>The Fox In Australia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7BF07F-9EB8-4888-912C-BF62FE36A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5848" y="966807"/>
            <a:ext cx="4890160" cy="4972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1. Insert the Animation 1 from slide 2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2. Select the image and move it to the left of the screen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3. We will make our fox run across the screen.</a:t>
            </a:r>
            <a:endParaRPr lang="en-AU" sz="18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7</a:t>
            </a:fld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39118" y="6003355"/>
            <a:ext cx="398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Click to the next slide</a:t>
            </a:r>
            <a:endParaRPr lang="en-US" dirty="0"/>
          </a:p>
        </p:txBody>
      </p:sp>
      <p:pic>
        <p:nvPicPr>
          <p:cNvPr id="9" name="Picture 8" descr="Animated-Fo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2275"/>
            <a:ext cx="2565389" cy="9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8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73437-9B95-49C5-9A23-7DC6BA1C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4" y="94131"/>
            <a:ext cx="10862735" cy="827782"/>
          </a:xfrm>
        </p:spPr>
        <p:txBody>
          <a:bodyPr/>
          <a:lstStyle/>
          <a:p>
            <a:r>
              <a:rPr lang="en-US" dirty="0"/>
              <a:t>The Fox In Australia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7BF07F-9EB8-4888-912C-BF62FE36A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5848" y="966807"/>
            <a:ext cx="4890160" cy="4972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1. Select the Animation 1 (Running Fox)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2. Select Animations and Fly In</a:t>
            </a: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3. We will make our fox run from the right</a:t>
            </a:r>
            <a:endParaRPr lang="en-AU" sz="18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181-F87A-40E8-95F1-755589BC8155}" type="slidenum">
              <a:rPr lang="en-AU" smtClean="0"/>
              <a:t>8</a:t>
            </a:fld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39118" y="6003355"/>
            <a:ext cx="398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Click to the next slide</a:t>
            </a:r>
            <a:endParaRPr lang="en-US" dirty="0"/>
          </a:p>
        </p:txBody>
      </p:sp>
      <p:pic>
        <p:nvPicPr>
          <p:cNvPr id="9" name="Picture 8" descr="Animated-Fo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2275"/>
            <a:ext cx="2565389" cy="933019"/>
          </a:xfrm>
          <a:prstGeom prst="rect">
            <a:avLst/>
          </a:prstGeom>
        </p:spPr>
      </p:pic>
      <p:pic>
        <p:nvPicPr>
          <p:cNvPr id="4" name="Picture 3" descr="Screen shot 2018-06-04 at 8.25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08" y="1935694"/>
            <a:ext cx="43815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0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73437-9B95-49C5-9A23-7DC6BA1C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4" y="94131"/>
            <a:ext cx="10862735" cy="827782"/>
          </a:xfrm>
        </p:spPr>
        <p:txBody>
          <a:bodyPr/>
          <a:lstStyle/>
          <a:p>
            <a:r>
              <a:rPr lang="en-US" dirty="0"/>
              <a:t>The Fox In Australia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7BF07F-9EB8-4888-912C-BF62FE36A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5848" y="966807"/>
            <a:ext cx="4890160" cy="4972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1. Select the Animation 1 (Running Fox)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2. Select Animations and Fly In</a:t>
            </a: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3. Then click on Reorder and click on the second animation listed</a:t>
            </a: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1800" dirty="0" smtClean="0">
                <a:latin typeface="Arial"/>
                <a:cs typeface="Arial"/>
              </a:rPr>
              <a:t>4. Change the Effect to From Right</a:t>
            </a:r>
          </a:p>
          <a:p>
            <a:pPr marL="0" indent="0">
              <a:buNone/>
            </a:pPr>
            <a:r>
              <a:rPr lang="en-AU" sz="1800" dirty="0" smtClean="0">
                <a:latin typeface="Arial"/>
                <a:cs typeface="Arial"/>
              </a:rPr>
              <a:t>5 Then change Timing to Click and Fast</a:t>
            </a:r>
            <a:endParaRPr lang="en-US" sz="1800" dirty="0" smtClean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51726" y="6343524"/>
            <a:ext cx="2844800" cy="365125"/>
          </a:xfrm>
        </p:spPr>
        <p:txBody>
          <a:bodyPr/>
          <a:lstStyle/>
          <a:p>
            <a:fld id="{30123181-F87A-40E8-95F1-755589BC8155}" type="slidenum">
              <a:rPr lang="en-AU" smtClean="0"/>
              <a:t>9</a:t>
            </a:fld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39118" y="6003355"/>
            <a:ext cx="750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Save your work then View show and then Click to the next slide</a:t>
            </a:r>
            <a:endParaRPr lang="en-US" dirty="0"/>
          </a:p>
        </p:txBody>
      </p:sp>
      <p:pic>
        <p:nvPicPr>
          <p:cNvPr id="4" name="Picture 3" descr="Screen shot 2018-06-04 at 8.25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46" y="1935694"/>
            <a:ext cx="4381500" cy="1498600"/>
          </a:xfrm>
          <a:prstGeom prst="rect">
            <a:avLst/>
          </a:prstGeom>
        </p:spPr>
      </p:pic>
      <p:pic>
        <p:nvPicPr>
          <p:cNvPr id="5" name="Picture 4" descr="Screen shot 2018-06-04 at 8.28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04" y="3945554"/>
            <a:ext cx="596900" cy="685800"/>
          </a:xfrm>
          <a:prstGeom prst="rect">
            <a:avLst/>
          </a:prstGeom>
        </p:spPr>
      </p:pic>
      <p:pic>
        <p:nvPicPr>
          <p:cNvPr id="14" name="Picture 13" descr="Animated-Fox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069"/>
            <a:ext cx="2565389" cy="933019"/>
          </a:xfrm>
          <a:prstGeom prst="rect">
            <a:avLst/>
          </a:prstGeom>
        </p:spPr>
      </p:pic>
      <p:pic>
        <p:nvPicPr>
          <p:cNvPr id="16" name="Picture 15" descr="Screen shot 2018-06-04 at 8.39.0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688" y="0"/>
            <a:ext cx="2445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176</TotalTime>
  <Words>597</Words>
  <Application>Microsoft Macintosh PowerPoint</Application>
  <PresentationFormat>Custom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Saddle</vt:lpstr>
      <vt:lpstr>Basic Animations</vt:lpstr>
      <vt:lpstr>The Fox In Australia</vt:lpstr>
      <vt:lpstr>The Fox In Australia</vt:lpstr>
      <vt:lpstr>The Fox In Australia</vt:lpstr>
      <vt:lpstr>The Fox In Australia</vt:lpstr>
      <vt:lpstr>The Fox In Australia</vt:lpstr>
      <vt:lpstr>The Fox In Australia</vt:lpstr>
      <vt:lpstr>The Fox In Australia</vt:lpstr>
      <vt:lpstr>The Fox In Australia</vt:lpstr>
      <vt:lpstr>The Fox In Australia</vt:lpstr>
      <vt:lpstr>The Fox In Australia</vt:lpstr>
      <vt:lpstr>The Fox In Australia</vt:lpstr>
      <vt:lpstr>The Fox In Australia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Red Fox</dc:title>
  <dc:creator>Isaac Faulks</dc:creator>
  <cp:lastModifiedBy>Peter Faulks</cp:lastModifiedBy>
  <cp:revision>17</cp:revision>
  <dcterms:created xsi:type="dcterms:W3CDTF">2018-05-27T02:04:03Z</dcterms:created>
  <dcterms:modified xsi:type="dcterms:W3CDTF">2018-06-04T00:54:55Z</dcterms:modified>
</cp:coreProperties>
</file>